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5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79" r:id="rId30"/>
    <p:sldId id="258" r:id="rId31"/>
    <p:sldId id="28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-131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960D-62F1-4540-A216-8F8CF0E9970E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C1223-0ADF-4F3D-B8CF-467ACCE9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9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9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3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7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9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3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2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2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6F-6B8E-42CA-9A2C-8D5991C21D3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6E0F-963A-4CBC-A3A6-EC02FF3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9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ПЕНАЛ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КЕЙС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7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233928"/>
            <a:ext cx="5372100" cy="4905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53" y="0"/>
            <a:ext cx="5016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" y="620350"/>
            <a:ext cx="9692922" cy="45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88" y="0"/>
            <a:ext cx="6101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60" y="354122"/>
            <a:ext cx="8323341" cy="54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96" y="0"/>
            <a:ext cx="4921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96" y="278393"/>
            <a:ext cx="4522914" cy="53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52" y="0"/>
            <a:ext cx="368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809750"/>
            <a:ext cx="5238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89" y="0"/>
            <a:ext cx="4732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ПЕНАЛ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40" y="365125"/>
            <a:ext cx="4336610" cy="58274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| КЕЙС "ПЕНАЛ". ФУНКЦИИ ПЕНАЛА, КАК ИНСТРУМЕНТЕ УДОБНОГО ХРАНЕНИЯ И ПЕРЕНОСА СОБСТВЕННЫХ КАНЦТОВАРОВ.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8" y="365125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390" y="365125"/>
            <a:ext cx="11118410" cy="353691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ЭВОЛЮЦИЯ ПЕНАЛА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ШКОЛЬНЫЙ ПЕНАЛ – АТРИБУТ КАЖДОГО РЮКЗАКА, ТЕМ БОЛЕЕ ШКОЛЬНОГО. ТАКОЙ ПРОСТОЙ, НО ТАКОЙ НУЖНЫЙ АКСЕССУАР В АРСЕНАЛЕ КАЖДОГО ШКОЛЬНИКА. А ЧТО ВЫ ЗНАЕТЕ О ПЕНАЛЕ? СЛОВО “ПЕНАЛ” ИМЕЕТ НЕМЕЦКОЕ ПРОИСХОЖДЕНИЕ, КОРЕНЬ ЭТОГО СЛОВА ПЕРЕВОДИТЬСЯ КАК “ПЕРО” И НЕ ЗРЯ. КАК ИЗВЕСТНО, В СТАРИНУ ПИСАЛИ ГУСИНЫМИ ПЕРЬЯМИ, А ТАК КАК ОНИ БЫЛИ ДОСТАТОЧНО ХРУПКИЕ, ИМ НЕОБХОДИМО БЫЛО МЕСТО ХРАНЕНИЯ, КОТОРЫМ СТАЛА ДЕРЕВЯННАЯ КОРОБОЧКА. ТАК И ПОЯВИЛИСЬ ПЕРВЫЕ ПЕНАЛЫ. МЕЖДУ ПРОЧИМ, ВМЕСТЕ С ПЕРОМ В ПЕНАЛ ПОМЕЩАЛСЯ И СПЕЦИАЛЬНЫЙ МАЛЕНЬКИЙ НОЖ, КОТОРЫМ ТОЧИЛИ ПЕРЬЯ.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59" y="3793403"/>
            <a:ext cx="4464962" cy="28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34" y="365125"/>
            <a:ext cx="5196689" cy="59179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ЛИЧНО У МЕНЯ АССОЦИАЦИИ С ПЕНАЛОМ СВЯЗАНЫ СО ШКОЛОЙ, ВЕРОЯТНО, КАК И У МНОГИХ ИЗ ВАС. ОСОБЕННО ЯРКИЕ ВОСПОМИНАНИЯ – ВЫБОР ПЕРВОГО ПЕНАЛА, ОН ДОЛЖЕН БЫЛ БЫТЬ И ФУНКЦИОНАЛЬНЫМ И КРАСИВЫМ. И ХОТЯ В НАШЕ ВРЕМЯ ЭТОТ АКСЕССУАР ИСПОЛЬЗУЮТ С РАЗЛИЧНЫМ ПРЕДНАЗНАЧЕНИЕМ, СЕГОДНЯ МЫ РАССКАЖЕМ О ЕГО ПЕРВОСТЕПЕННОЙ ФУНКЦИИ. ПРЕДЛАГАЕМ ВАМ ОКУНУТЬСЯ В ПРОШЛОЕ И ВСПОМНИТЬ, КАКОЙ ПУТЬ ПРОШЕЛ ШКОЛЬНЫЙ ПЕНАЛ.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23" y="849705"/>
            <a:ext cx="6134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4" y="365125"/>
            <a:ext cx="5522614" cy="618053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ПЕНАЛЫ СОВЕТСКОГО СОЮЗА ВРЯД ЛИ РАДОВАЛИ СВОИМ ДИЗАЙНОМ, ЗАТО ЭТО Ж БЫЛ ЦЕЛЫЙ КЛАДЕЗЬ НОВЫХ ЗНАНИЙ. МАТЕРИАЛАМИ ДЛЯ ТАКИХ ПЕНАЛОВ, КАК ПРАВИЛО, СЛУЖИЛИ МЕТАЛ И ПЛАСТИК. КАК МЫ ВИДИМ НА ФОТОГРАФИИ, ОТДЕЛЕНИЙ В ПЕНАЛЕ НЕМНОГО: ОДНО ДЛЯ КАРАНДАШЕЙ И РУЧЕК, ОДНО  – ДЛЯ ЧЕРТЕЖНЫХ ПРИНАДЛЕЖНОСТЕЙ, В ЧАСТНОСТИ ДЛЯ ЦИРКУЛЯ, И ЕЩЕ ОДНО НЕБОЛЬШОЕ ОТДЕЛЕНИЕ ДЛЯ СТИРАЛЬНОЙ РЕЗИНКИ. ЭТО СЕЙЧАС МОЖНО НАЙТИ СТИРАЛЬНУЮ РЕЗИНКУ ЛЮБОЙ ФОРМЫ, РАЗМЕРА И ЦВЕТА, А В ТО ВРЕМЯ СТИРАЛЬНАЯ РЕЗИНКА БЫЛА ПРЯМОУГОЛЬНОЙ И ИСКЛЮЧИТЕЛЬНО БЕЛОГО ИЛИ РОЗОВОГО ЦВЕТА.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54" y="1132626"/>
            <a:ext cx="5080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59" y="365125"/>
            <a:ext cx="6962115" cy="6424974"/>
          </a:xfrm>
        </p:spPr>
        <p:txBody>
          <a:bodyPr>
            <a:noAutofit/>
          </a:bodyPr>
          <a:lstStyle/>
          <a:p>
            <a:r>
              <a:rPr lang="ru-RU" sz="2400" dirty="0"/>
              <a:t>ОБРАТИТЕ ВНИМАНИЕ, ЧТО В ПЕНАЛЕ БЫЛ И АЛФАВИТ, И ЧАСЫ, И МИНИАТЮРНЫЕ СЧЕТЫ, ДА И ЕЩЕ И ЦИФРЫ ИЗОБРАЖЕНЫ ОТ 1 ДО 10: АРАБСКИЕ И РИМСКИЕ. НАВЕРНОЕ, ВСЕ ЭТО ДЛЯ ТОГО, ЧТОБЫ ДЕТИ НА УРОКАХ НЕ ОТВЛЕКАЛИСЬ, НО ДОЛЖНА СОГЛАСИТЬСЯ, ИДЕЯ ТАКИ НЕПЛОХАЯ. ИЗ ПЛЮСОВ ТАКОГО ПЕНАЛА СТОИТ ОТМЕТИТЬ ЕГО ОБРАЗОВАТЕЛЬНУЮ ФУНКЦИЮ И ПРОЧНОСТЬ (ЭТО, К СОЖАЛЕНИЮ, НЕ ОТНОСИЛОСЬ К ЗАМОЧКУ), НО МЕСТА ВНУТРИ ВСЕ-ТАКИ МАЛОВАТО. МНЕ ЛИЧНО ПРИХОДИЛОСЬ БЫ БРАТЬ С СОБОЙ ТРИ ТАКИХ ПЕНАЛА, ЧТОБЫ ПОМЕСТИТЬ ВСЕ РУЧКИ, КАРАНДАШИ, ЛИНЕЙКИ И ПРОЧЕЕ. ТРИДЦАТЬ ОДИН УЧЕНИК В КЛАССЕ – ТРИДЦАТЬ ОДИН НАБОР ОДИНАКОВЫХ ШКОЛЬНЫХ ПРИНАДЛЕЖНОСТЕЙ. В ТО ВРЕМЯ ПЕНАЛ ЯВНО НЕ БЫЛ ТОЙ ВЕЩЬЮ, КОТОРАЯ ПОМОГАЛА КАК-ТО ВЫДЕЛИТЬСЯ СРЕДИ СВЕРСТНИКОВ.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74" y="693863"/>
            <a:ext cx="4784568" cy="35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365125"/>
            <a:ext cx="6799153" cy="6162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БЫЛ ЕЩЕ ПЛАСТМАССОВЫЙ ШКОЛЬНЫЙ ПЕНАЛ В ВИДЕ КАРАНДАША, ТАКАЯ СЕБЕ УВЕЛИЧЕННАЯ ЕГО КОПИЯ. ВЫ ДОЛЖНЫ И ЕГО ПОМНИТЬ. СОГЛАСИТЕСЬ, ВИД У НЕГО ПРИКОЛЬНЫЙ. ТОЛЬКО ВОТ ДЛЯ ТОГО, ЧТОБЫ ДОСТАТЬ НЕОБХОДИМЫЙ ПРЕДМЕТ, НЕОБХОДИМО БЫЛО СНАЧАЛА ВСЕ ИЗ ПЕНАЛА ВЫСЫПАТЬ НА СТОЛ, НАЙТИ НУЖНУЮ РУЧКУ ИЛИ КАРАНДАШ, А ПОТОМ УЖ СКЛАДЫВАТЬ ОБРАТНО, РАЗВИТИЕ МОТОРИКИ РУК, ТАК СКАЗАТЬ. МЕСТА ДЛЯ ТОЧИЛКИ ИЛИ РЕЗИНКИ В НЕМ КОНЕЧНО НЕ БЫЛО. ЗАТО УДОБНО БЫЛО ХРАНИТЬ ЦВЕТНЫЕ КАРАНДАШИ ДО ТОГО ВРЕМЕНИ, ПОКА НЕКОТОРЫЕ ИЗ НИХ НЕ СТАНОВИЛИСЬ КОРОТКИМИ.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01" y="461727"/>
            <a:ext cx="4630399" cy="60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74" y="509980"/>
            <a:ext cx="5803272" cy="5739835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МОЕМ ЖЕ ДЕТСТВЕ НАБИРАЛИ ПОПУЛЯРНОСТЬ «МНОГОСЛОЙНЫЕ» ПЕНАЛЫ С ИЗОБРАЖЕНИЕМ ГЕРОЕВ МУЛЬТФИЛЬМОВ, А ЗНАЧИТ ПРИНЦЕСС DISNEY ДЛЯ ДЕВОЧЕК И КРУТЫХ ГОНОЧНЫХ МАШИНОК ДЛЯ МАЛЬЧИКОВ. САМ ПРОЦЕСС РАСКРЫВАНИЯ ТАКОГО ПЕНАЛА ПРИНОСИЛ НЕМАЛУЮ ДОЗУ РАДОСТИ, НЕ ГОВОРЯ УЖЕ ПРО СОДЕРЖАНИЕ ПЕНАЛА. РУЧКИ – НЕТ ПРОБЛЕМ, РАЗНОЦВЕТНЫЕ И ДАЖЕ ГЕЛЕВЫЕ С БЛЕСТКАМИ – ТОЖЕ,  КАРАНДАШИ ВСЕХ ЦВЕТОВ РАДУГИ ТОЖЕ БЫЛИ, А ЕЩЕ ЛИНЕЙКА, ТОЧИЛКА, ЦИРКУЛЬ, РЕЗИНКА. В ОБЩЕМ, ВСЕ, ЧТО НУЖНО ДЛЯ СЧАСТЬЯ. ПРАВДА, </a:t>
            </a:r>
            <a:r>
              <a:rPr lang="ru-RU" sz="2000" u="sng" dirty="0" smtClean="0"/>
              <a:t>ШКОЛЬНЫЙ РЮКЗАК</a:t>
            </a:r>
            <a:r>
              <a:rPr lang="ru-RU" sz="2000" dirty="0" smtClean="0"/>
              <a:t> БЫЛ ПРАКТИЧЕСКИ НАПОЛОВИНУ ЗАНЯТ ТАКИМ ПЕНАЛОМ. И ОХ УЖ ЭТО ПРИСТРАСТИЕ К НОВЫМ МУЛЬТФИЛЬМАМ И ЭТО ПОСТОЯННОЕ: “МАМА, ХОЧУ НОВЫЙ ПЕНАЛ”. ДЛЯ СТАРШЕКЛАССНИКОВ БЫЛ ПРОДУМАН ОСОБЫЙ “УЗОР” ПЕНАЛА – ДЖИНС, ОСОБЕННО МОДНЫМ БЫЛ ЖЕЛТОВАТЫЙ ПОТЕРТЫЙ ЦВЕТ. А ЕЩЕ МОЖНО БЫЛО ХВАСТАТЬСЯ, У КОГО БОЛЬШЕ РАЗВОРОТОВ В ПЕНАЛЕ. ЭХ БЫЛИ ЗАБОТЫ 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24" y="1115179"/>
            <a:ext cx="4857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98" y="365124"/>
            <a:ext cx="5395864" cy="58002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ДАЛЕЕ ЭВОЛЮЦИЯ ШКОЛЬНОГО ПЕНАЛА ДОШЛА ДО БОЛЕЕ ЛАКОНИЧНЫХ РАЗМЕРОВ. СЕЙЧАС ПОПУЛЯРНЫ ПЕНАЛЫ С ОДНИМ ОТДЕЛЕНИЕМ, ИНОГДА ДОПОЛНЕННЫЕ НЕБОЛЬШИМИ КАРМАШКАМИ ДЛЯ “МЕЛОЧЕВКИ”. ДИЗАЙН, ЦВЕТ, ФОРМА – ПО ЭТИ КРИТЕРИЯМ МОЖНО ДОЛГО ВЫБИРАТЬ, ЗАТО ВЫБОР ОПРЕДЕЛЁННО ЕСТЬ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91" y="488886"/>
            <a:ext cx="6097509" cy="60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20" y="365125"/>
            <a:ext cx="5576934" cy="5465307"/>
          </a:xfrm>
        </p:spPr>
        <p:txBody>
          <a:bodyPr>
            <a:normAutofit/>
          </a:bodyPr>
          <a:lstStyle/>
          <a:p>
            <a:r>
              <a:rPr lang="ru-RU" sz="2700" dirty="0" smtClean="0"/>
              <a:t> РАЗМЕР ПЕНАЛА ТАКЖЕ НЕПРЕМЕННО ПОРАДУЕТ. ПЕНАЛ ВМЕЩАЕТ БОЛЬШОЕ КОЛИЧЕСТВО ШКОЛЬНЫХ ПРИНАДЛЕЖНОСТЕЙ, А ИМЕННО: ЛИНЕЙКУ (ПЯТНАДЦАТИСАНТИМЕТРОВУЮ), НАБОР ИЗ 6 ФЛОМАСТЕРОВ, ЧЕТЫРЕ РУЧКИ, КАРАНДАШ, ТОЧИЛКУ, СТИРАТЕЛЬНУЮ РЕЗИНКУ, ЦИРКУЛЬ, НОЖНИЦЫ И ДАЖЕ МАРКЕР С КИСТОЧКОЙ. ДА-ДА, НАБОР НЕПЛОХОЙ, ВСЕ, ЧТО НУЖНО ПРИЛЕЖНОМУ УЧЕНИКУ.</a:t>
            </a:r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25" y="108868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05" y="365125"/>
            <a:ext cx="5794218" cy="5438146"/>
          </a:xfrm>
        </p:spPr>
        <p:txBody>
          <a:bodyPr>
            <a:normAutofit/>
          </a:bodyPr>
          <a:lstStyle/>
          <a:p>
            <a:r>
              <a:rPr lang="ru-RU" dirty="0" smtClean="0"/>
              <a:t>ЧТО НАХОДИТСЯ В ПЕНАЛЕ? ОСНОВНЫЕ ФУНКЦИИ? КАКИЕ ФУНКЦИИ МОЖНО ДОБАВИТЬ?КАК МОЖНО ЕГО УСОВЕРШЕНСТВОВАТЬ?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20" y="491999"/>
            <a:ext cx="48958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8" y="1347645"/>
            <a:ext cx="10406394" cy="34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19" y="365125"/>
            <a:ext cx="10520881" cy="55920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РАССУЖДАЕМ НА ТЕМУ УДОБСТВА И НЕУДОБСТВА ПОЛЬЗОВАНИЯ ПЕНАЛОМ.НА СТИКЕРАХ ОДНОГО ЦВЕТА ПИШЕМ УДОБСТВА, НА СТИКЕРАХ ДРУГОГО ЦВЕТЕ - НЕУДОБСТВА ПОЛЬЗОВАНИЯ ПЕНАЛОМ.  КЛЕИМ СТИКЕР РЯДОМ С ЭСКИЗОМ ПЕНАЛА. ГОВОРИМ О ТОМ, КАК МОЖНО УСОВЕРШЕНСТВОВАТЬ ПЕНАЛ. ДАЕМ ЗАДАНИЕ НА ПРИДУМЫВАНИЕ БОЛЕЕ УДОБНОГО ПЕНАЛА. ЗАПИСЫВАЕМ И ЗАРИСОВЫВАЕМ ИДЕИ. ДАЛЕЕ РИСУЕМ ИДЕИ В ЦВЕТЕ. В КОНЦЕ ЗАНЯТИЯ ПРЕЗЕНТАЦИЯ ИДЕЙ И ОБЩЕЕ ОБСУЖДЕНИЕ.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79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365125"/>
            <a:ext cx="10979727" cy="5232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ФОРМУЛИРУЕМ ПРОБЛЕМУ</a:t>
            </a:r>
            <a:br>
              <a:rPr lang="ru-RU" dirty="0" smtClean="0"/>
            </a:br>
            <a:r>
              <a:rPr lang="ru-RU" dirty="0" smtClean="0"/>
              <a:t>2. СРАВНИВАЕМ (+ И -)</a:t>
            </a:r>
            <a:br>
              <a:rPr lang="ru-RU" dirty="0" smtClean="0"/>
            </a:br>
            <a:r>
              <a:rPr lang="ru-RU" dirty="0" smtClean="0"/>
              <a:t>3. ФОРМУЛИРУЕМ ЗАДАЧУ</a:t>
            </a:r>
            <a:br>
              <a:rPr lang="ru-RU" dirty="0" smtClean="0"/>
            </a:br>
            <a:r>
              <a:rPr lang="ru-RU" dirty="0" smtClean="0"/>
              <a:t>4. ФУНКЦИОНАЛЬНОСТЬ</a:t>
            </a:r>
            <a:br>
              <a:rPr lang="ru-RU" dirty="0" smtClean="0"/>
            </a:br>
            <a:r>
              <a:rPr lang="ru-RU" dirty="0" smtClean="0"/>
              <a:t>5. ТЕХНОЛОГИИ</a:t>
            </a:r>
            <a:br>
              <a:rPr lang="ru-RU" dirty="0" smtClean="0"/>
            </a:br>
            <a:r>
              <a:rPr lang="ru-RU" dirty="0" smtClean="0"/>
              <a:t>6. МАТЕРИАЛЫ</a:t>
            </a:r>
            <a:br>
              <a:rPr lang="ru-RU" dirty="0" smtClean="0"/>
            </a:br>
            <a:r>
              <a:rPr lang="ru-RU" dirty="0" smtClean="0"/>
              <a:t>7. АНАЛОГИ</a:t>
            </a:r>
            <a:br>
              <a:rPr lang="ru-RU" dirty="0" smtClean="0"/>
            </a:br>
            <a:r>
              <a:rPr lang="ru-RU" dirty="0" smtClean="0"/>
              <a:t>8. </a:t>
            </a:r>
            <a:r>
              <a:rPr lang="en-US" dirty="0" smtClean="0"/>
              <a:t>MOOD BOARD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ru-RU" dirty="0" smtClean="0"/>
              <a:t>. ХАРАКТЕРИСТИКИ.ИДЕЯ. СКЕТЧ.</a:t>
            </a:r>
            <a:br>
              <a:rPr lang="ru-RU" dirty="0" smtClean="0"/>
            </a:br>
            <a:r>
              <a:rPr lang="ru-RU" dirty="0" smtClean="0"/>
              <a:t>10. ПРОТОТИП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88" y="407967"/>
            <a:ext cx="8483098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68" y="1383012"/>
            <a:ext cx="4160021" cy="39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2" y="815378"/>
            <a:ext cx="5372100" cy="5372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81" y="815378"/>
            <a:ext cx="5729147" cy="57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62" y="398399"/>
            <a:ext cx="8320698" cy="53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68" y="0"/>
            <a:ext cx="3538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86" y="416035"/>
            <a:ext cx="7953113" cy="50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562</Words>
  <Application>Microsoft Office PowerPoint</Application>
  <PresentationFormat>Широкоэкранный</PresentationFormat>
  <Paragraphs>16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ПЕНАЛ</vt:lpstr>
      <vt:lpstr>ЧТО ЭТО?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ПЕНАЛ</vt:lpstr>
      <vt:lpstr>| КЕЙС "ПЕНАЛ". ФУНКЦИИ ПЕНАЛА, КАК ИНСТРУМЕНТЕ УДОБНОГО ХРАНЕНИЯ И ПЕРЕНОСА СОБСТВЕННЫХ КАНЦТОВАРОВ. </vt:lpstr>
      <vt:lpstr>ЭВОЛЮЦИЯ ПЕНАЛА  ШКОЛЬНЫЙ ПЕНАЛ – АТРИБУТ КАЖДОГО РЮКЗАКА, ТЕМ БОЛЕЕ ШКОЛЬНОГО. ТАКОЙ ПРОСТОЙ, НО ТАКОЙ НУЖНЫЙ АКСЕССУАР В АРСЕНАЛЕ КАЖДОГО ШКОЛЬНИКА. А ЧТО ВЫ ЗНАЕТЕ О ПЕНАЛЕ? СЛОВО “ПЕНАЛ” ИМЕЕТ НЕМЕЦКОЕ ПРОИСХОЖДЕНИЕ, КОРЕНЬ ЭТОГО СЛОВА ПЕРЕВОДИТЬСЯ КАК “ПЕРО” И НЕ ЗРЯ. КАК ИЗВЕСТНО, В СТАРИНУ ПИСАЛИ ГУСИНЫМИ ПЕРЬЯМИ, А ТАК КАК ОНИ БЫЛИ ДОСТАТОЧНО ХРУПКИЕ, ИМ НЕОБХОДИМО БЫЛО МЕСТО ХРАНЕНИЯ, КОТОРЫМ СТАЛА ДЕРЕВЯННАЯ КОРОБОЧКА. ТАК И ПОЯВИЛИСЬ ПЕРВЫЕ ПЕНАЛЫ. МЕЖДУ ПРОЧИМ, ВМЕСТЕ С ПЕРОМ В ПЕНАЛ ПОМЕЩАЛСЯ И СПЕЦИАЛЬНЫЙ МАЛЕНЬКИЙ НОЖ, КОТОРЫМ ТОЧИЛИ ПЕРЬЯ.</vt:lpstr>
      <vt:lpstr>ЛИЧНО У МЕНЯ АССОЦИАЦИИ С ПЕНАЛОМ СВЯЗАНЫ СО ШКОЛОЙ, ВЕРОЯТНО, КАК И У МНОГИХ ИЗ ВАС. ОСОБЕННО ЯРКИЕ ВОСПОМИНАНИЯ – ВЫБОР ПЕРВОГО ПЕНАЛА, ОН ДОЛЖЕН БЫЛ БЫТЬ И ФУНКЦИОНАЛЬНЫМ И КРАСИВЫМ. И ХОТЯ В НАШЕ ВРЕМЯ ЭТОТ АКСЕССУАР ИСПОЛЬЗУЮТ С РАЗЛИЧНЫМ ПРЕДНАЗНАЧЕНИЕМ, СЕГОДНЯ МЫ РАССКАЖЕМ О ЕГО ПЕРВОСТЕПЕННОЙ ФУНКЦИИ. ПРЕДЛАГАЕМ ВАМ ОКУНУТЬСЯ В ПРОШЛОЕ И ВСПОМНИТЬ, КАКОЙ ПУТЬ ПРОШЕЛ ШКОЛЬНЫЙ ПЕНАЛ.</vt:lpstr>
      <vt:lpstr>ПЕНАЛЫ СОВЕТСКОГО СОЮЗА ВРЯД ЛИ РАДОВАЛИ СВОИМ ДИЗАЙНОМ, ЗАТО ЭТО Ж БЫЛ ЦЕЛЫЙ КЛАДЕЗЬ НОВЫХ ЗНАНИЙ. МАТЕРИАЛАМИ ДЛЯ ТАКИХ ПЕНАЛОВ, КАК ПРАВИЛО, СЛУЖИЛИ МЕТАЛ И ПЛАСТИК. КАК МЫ ВИДИМ НА ФОТОГРАФИИ, ОТДЕЛЕНИЙ В ПЕНАЛЕ НЕМНОГО: ОДНО ДЛЯ КАРАНДАШЕЙ И РУЧЕК, ОДНО  – ДЛЯ ЧЕРТЕЖНЫХ ПРИНАДЛЕЖНОСТЕЙ, В ЧАСТНОСТИ ДЛЯ ЦИРКУЛЯ, И ЕЩЕ ОДНО НЕБОЛЬШОЕ ОТДЕЛЕНИЕ ДЛЯ СТИРАЛЬНОЙ РЕЗИНКИ. ЭТО СЕЙЧАС МОЖНО НАЙТИ СТИРАЛЬНУЮ РЕЗИНКУ ЛЮБОЙ ФОРМЫ, РАЗМЕРА И ЦВЕТА, А В ТО ВРЕМЯ СТИРАЛЬНАЯ РЕЗИНКА БЫЛА ПРЯМОУГОЛЬНОЙ И ИСКЛЮЧИТЕЛЬНО БЕЛОГО ИЛИ РОЗОВОГО ЦВЕТА. </vt:lpstr>
      <vt:lpstr>ОБРАТИТЕ ВНИМАНИЕ, ЧТО В ПЕНАЛЕ БЫЛ И АЛФАВИТ, И ЧАСЫ, И МИНИАТЮРНЫЕ СЧЕТЫ, ДА И ЕЩЕ И ЦИФРЫ ИЗОБРАЖЕНЫ ОТ 1 ДО 10: АРАБСКИЕ И РИМСКИЕ. НАВЕРНОЕ, ВСЕ ЭТО ДЛЯ ТОГО, ЧТОБЫ ДЕТИ НА УРОКАХ НЕ ОТВЛЕКАЛИСЬ, НО ДОЛЖНА СОГЛАСИТЬСЯ, ИДЕЯ ТАКИ НЕПЛОХАЯ. ИЗ ПЛЮСОВ ТАКОГО ПЕНАЛА СТОИТ ОТМЕТИТЬ ЕГО ОБРАЗОВАТЕЛЬНУЮ ФУНКЦИЮ И ПРОЧНОСТЬ (ЭТО, К СОЖАЛЕНИЮ, НЕ ОТНОСИЛОСЬ К ЗАМОЧКУ), НО МЕСТА ВНУТРИ ВСЕ-ТАКИ МАЛОВАТО. МНЕ ЛИЧНО ПРИХОДИЛОСЬ БЫ БРАТЬ С СОБОЙ ТРИ ТАКИХ ПЕНАЛА, ЧТОБЫ ПОМЕСТИТЬ ВСЕ РУЧКИ, КАРАНДАШИ, ЛИНЕЙКИ И ПРОЧЕЕ. ТРИДЦАТЬ ОДИН УЧЕНИК В КЛАССЕ – ТРИДЦАТЬ ОДИН НАБОР ОДИНАКОВЫХ ШКОЛЬНЫХ ПРИНАДЛЕЖНОСТЕЙ. В ТО ВРЕМЯ ПЕНАЛ ЯВНО НЕ БЫЛ ТОЙ ВЕЩЬЮ, КОТОРАЯ ПОМОГАЛА КАК-ТО ВЫДЕЛИТЬСЯ СРЕДИ СВЕРСТНИКОВ.</vt:lpstr>
      <vt:lpstr>БЫЛ ЕЩЕ ПЛАСТМАССОВЫЙ ШКОЛЬНЫЙ ПЕНАЛ В ВИДЕ КАРАНДАША, ТАКАЯ СЕБЕ УВЕЛИЧЕННАЯ ЕГО КОПИЯ. ВЫ ДОЛЖНЫ И ЕГО ПОМНИТЬ. СОГЛАСИТЕСЬ, ВИД У НЕГО ПРИКОЛЬНЫЙ. ТОЛЬКО ВОТ ДЛЯ ТОГО, ЧТОБЫ ДОСТАТЬ НЕОБХОДИМЫЙ ПРЕДМЕТ, НЕОБХОДИМО БЫЛО СНАЧАЛА ВСЕ ИЗ ПЕНАЛА ВЫСЫПАТЬ НА СТОЛ, НАЙТИ НУЖНУЮ РУЧКУ ИЛИ КАРАНДАШ, А ПОТОМ УЖ СКЛАДЫВАТЬ ОБРАТНО, РАЗВИТИЕ МОТОРИКИ РУК, ТАК СКАЗАТЬ. МЕСТА ДЛЯ ТОЧИЛКИ ИЛИ РЕЗИНКИ В НЕМ КОНЕЧНО НЕ БЫЛО. ЗАТО УДОБНО БЫЛО ХРАНИТЬ ЦВЕТНЫЕ КАРАНДАШИ ДО ТОГО ВРЕМЕНИ, ПОКА НЕКОТОРЫЕ ИЗ НИХ НЕ СТАНОВИЛИСЬ КОРОТКИМИ.</vt:lpstr>
      <vt:lpstr>В МОЕМ ЖЕ ДЕТСТВЕ НАБИРАЛИ ПОПУЛЯРНОСТЬ «МНОГОСЛОЙНЫЕ» ПЕНАЛЫ С ИЗОБРАЖЕНИЕМ ГЕРОЕВ МУЛЬТФИЛЬМОВ, А ЗНАЧИТ ПРИНЦЕСС DISNEY ДЛЯ ДЕВОЧЕК И КРУТЫХ ГОНОЧНЫХ МАШИНОК ДЛЯ МАЛЬЧИКОВ. САМ ПРОЦЕСС РАСКРЫВАНИЯ ТАКОГО ПЕНАЛА ПРИНОСИЛ НЕМАЛУЮ ДОЗУ РАДОСТИ, НЕ ГОВОРЯ УЖЕ ПРО СОДЕРЖАНИЕ ПЕНАЛА. РУЧКИ – НЕТ ПРОБЛЕМ, РАЗНОЦВЕТНЫЕ И ДАЖЕ ГЕЛЕВЫЕ С БЛЕСТКАМИ – ТОЖЕ,  КАРАНДАШИ ВСЕХ ЦВЕТОВ РАДУГИ ТОЖЕ БЫЛИ, А ЕЩЕ ЛИНЕЙКА, ТОЧИЛКА, ЦИРКУЛЬ, РЕЗИНКА. В ОБЩЕМ, ВСЕ, ЧТО НУЖНО ДЛЯ СЧАСТЬЯ. ПРАВДА, ШКОЛЬНЫЙ РЮКЗАК БЫЛ ПРАКТИЧЕСКИ НАПОЛОВИНУ ЗАНЯТ ТАКИМ ПЕНАЛОМ. И ОХ УЖ ЭТО ПРИСТРАСТИЕ К НОВЫМ МУЛЬТФИЛЬМАМ И ЭТО ПОСТОЯННОЕ: “МАМА, ХОЧУ НОВЫЙ ПЕНАЛ”. ДЛЯ СТАРШЕКЛАССНИКОВ БЫЛ ПРОДУМАН ОСОБЫЙ “УЗОР” ПЕНАЛА – ДЖИНС, ОСОБЕННО МОДНЫМ БЫЛ ЖЕЛТОВАТЫЙ ПОТЕРТЫЙ ЦВЕТ. А ЕЩЕ МОЖНО БЫЛО ХВАСТАТЬСЯ, У КОГО БОЛЬШЕ РАЗВОРОТОВ В ПЕНАЛЕ. ЭХ БЫЛИ ЗАБОТЫ </vt:lpstr>
      <vt:lpstr>ДАЛЕЕ ЭВОЛЮЦИЯ ШКОЛЬНОГО ПЕНАЛА ДОШЛА ДО БОЛЕЕ ЛАКОНИЧНЫХ РАЗМЕРОВ. СЕЙЧАС ПОПУЛЯРНЫ ПЕНАЛЫ С ОДНИМ ОТДЕЛЕНИЕМ, ИНОГДА ДОПОЛНЕННЫЕ НЕБОЛЬШИМИ КАРМАШКАМИ ДЛЯ “МЕЛОЧЕВКИ”. ДИЗАЙН, ЦВЕТ, ФОРМА – ПО ЭТИ КРИТЕРИЯМ МОЖНО ДОЛГО ВЫБИРАТЬ, ЗАТО ВЫБОР ОПРЕДЕЛЁННО ЕСТЬ</vt:lpstr>
      <vt:lpstr> РАЗМЕР ПЕНАЛА ТАКЖЕ НЕПРЕМЕННО ПОРАДУЕТ. ПЕНАЛ ВМЕЩАЕТ БОЛЬШОЕ КОЛИЧЕСТВО ШКОЛЬНЫХ ПРИНАДЛЕЖНОСТЕЙ, А ИМЕННО: ЛИНЕЙКУ (ПЯТНАДЦАТИСАНТИМЕТРОВУЮ), НАБОР ИЗ 6 ФЛОМАСТЕРОВ, ЧЕТЫРЕ РУЧКИ, КАРАНДАШ, ТОЧИЛКУ, СТИРАТЕЛЬНУЮ РЕЗИНКУ, ЦИРКУЛЬ, НОЖНИЦЫ И ДАЖЕ МАРКЕР С КИСТОЧКОЙ. ДА-ДА, НАБОР НЕПЛОХОЙ, ВСЕ, ЧТО НУЖНО ПРИЛЕЖНОМУ УЧЕНИКУ. </vt:lpstr>
      <vt:lpstr>ЧТО НАХОДИТСЯ В ПЕНАЛЕ? ОСНОВНЫЕ ФУНКЦИИ? КАКИЕ ФУНКЦИИ МОЖНО ДОБАВИТЬ?КАК МОЖНО ЕГО УСОВЕРШЕНСТВОВАТЬ?</vt:lpstr>
      <vt:lpstr>РАССУЖДАЕМ НА ТЕМУ УДОБСТВА И НЕУДОБСТВА ПОЛЬЗОВАНИЯ ПЕНАЛОМ.НА СТИКЕРАХ ОДНОГО ЦВЕТА ПИШЕМ УДОБСТВА, НА СТИКЕРАХ ДРУГОГО ЦВЕТЕ - НЕУДОБСТВА ПОЛЬЗОВАНИЯ ПЕНАЛОМ.  КЛЕИМ СТИКЕР РЯДОМ С ЭСКИЗОМ ПЕНАЛА. ГОВОРИМ О ТОМ, КАК МОЖНО УСОВЕРШЕНСТВОВАТЬ ПЕНАЛ. ДАЕМ ЗАДАНИЕ НА ПРИДУМЫВАНИЕ БОЛЕЕ УДОБНОГО ПЕНАЛА. ЗАПИСЫВАЕМ И ЗАРИСОВЫВАЕМ ИДЕИ. ДАЛЕЕ РИСУЕМ ИДЕИ В ЦВЕТЕ. В КОНЦЕ ЗАНЯТИЯ ПРЕЗЕНТАЦИЯ ИДЕЙ И ОБЩЕЕ ОБСУЖДЕНИЕ.</vt:lpstr>
      <vt:lpstr>1. ФОРМУЛИРУЕМ ПРОБЛЕМУ 2. СРАВНИВАЕМ (+ И -) 3. ФОРМУЛИРУЕМ ЗАДАЧУ 4. ФУНКЦИОНАЛЬНОСТЬ 5. ТЕХНОЛОГИИ 6. МАТЕРИАЛЫ 7. АНАЛОГИ 8. MOOD BOARD 9. ХАРАКТЕРИСТИКИ.ИДЕЯ. СКЕТЧ. 10. ПРОТОТИП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ПЕНАЛ</dc:title>
  <dc:creator>елена львова</dc:creator>
  <cp:lastModifiedBy>Админ</cp:lastModifiedBy>
  <cp:revision>9</cp:revision>
  <dcterms:created xsi:type="dcterms:W3CDTF">2019-03-11T01:54:02Z</dcterms:created>
  <dcterms:modified xsi:type="dcterms:W3CDTF">2019-03-18T10:46:45Z</dcterms:modified>
</cp:coreProperties>
</file>